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42" r:id="rId4"/>
    <p:sldId id="335" r:id="rId5"/>
    <p:sldId id="377" r:id="rId6"/>
    <p:sldId id="378" r:id="rId7"/>
    <p:sldId id="379" r:id="rId8"/>
    <p:sldId id="323" r:id="rId9"/>
    <p:sldId id="298" r:id="rId10"/>
    <p:sldId id="299" r:id="rId11"/>
    <p:sldId id="374" r:id="rId12"/>
    <p:sldId id="375" r:id="rId13"/>
    <p:sldId id="376" r:id="rId14"/>
    <p:sldId id="34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B0F823-D588-4621-A48A-D3BA412A6D43}">
          <p14:sldIdLst>
            <p14:sldId id="342"/>
            <p14:sldId id="335"/>
            <p14:sldId id="377"/>
            <p14:sldId id="378"/>
            <p14:sldId id="379"/>
            <p14:sldId id="323"/>
            <p14:sldId id="298"/>
            <p14:sldId id="299"/>
            <p14:sldId id="374"/>
            <p14:sldId id="375"/>
            <p14:sldId id="376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6229" autoAdjust="0"/>
  </p:normalViewPr>
  <p:slideViewPr>
    <p:cSldViewPr snapToGrid="0" showGuides="1">
      <p:cViewPr varScale="1">
        <p:scale>
          <a:sx n="86" d="100"/>
          <a:sy n="86" d="100"/>
        </p:scale>
        <p:origin x="614" y="5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09FCC-1839-4DDC-AD0A-20D5586088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9D5D01-BAD9-4399-8CB7-28A1819D6AC6}">
      <dgm:prSet/>
      <dgm:spPr/>
      <dgm:t>
        <a:bodyPr/>
        <a:lstStyle/>
        <a:p>
          <a:r>
            <a:rPr lang="en-US" b="1"/>
            <a:t>Tổ chức phân luồng đăng ký từ xa, đảm bảo an toàn cho mọi người.</a:t>
          </a:r>
          <a:endParaRPr lang="en-US"/>
        </a:p>
      </dgm:t>
    </dgm:pt>
    <dgm:pt modelId="{EA81AA8E-7998-4ED6-815D-8FBFD4201EBE}" type="parTrans" cxnId="{BC3F0613-628C-48EE-9830-88AD7DF8C1B3}">
      <dgm:prSet/>
      <dgm:spPr/>
      <dgm:t>
        <a:bodyPr/>
        <a:lstStyle/>
        <a:p>
          <a:endParaRPr lang="en-US"/>
        </a:p>
      </dgm:t>
    </dgm:pt>
    <dgm:pt modelId="{5D9626F1-9DE0-4733-BFCB-37F86C7ECF97}" type="sibTrans" cxnId="{BC3F0613-628C-48EE-9830-88AD7DF8C1B3}">
      <dgm:prSet/>
      <dgm:spPr/>
      <dgm:t>
        <a:bodyPr/>
        <a:lstStyle/>
        <a:p>
          <a:endParaRPr lang="en-US"/>
        </a:p>
      </dgm:t>
    </dgm:pt>
    <dgm:pt modelId="{623D9ECC-88F9-4676-97D7-9C8CC27E6FA1}">
      <dgm:prSet/>
      <dgm:spPr/>
      <dgm:t>
        <a:bodyPr/>
        <a:lstStyle/>
        <a:p>
          <a:r>
            <a:rPr lang="en-US" b="1"/>
            <a:t>Đảm bảo sự điều tiết mật độ phù hợp ở mỗi điểm tiêm theo từng trường hợp.</a:t>
          </a:r>
          <a:endParaRPr lang="en-US"/>
        </a:p>
      </dgm:t>
    </dgm:pt>
    <dgm:pt modelId="{E5D4C079-32A1-4216-B4B3-FB25BD0981B9}" type="parTrans" cxnId="{6C14AC10-B85A-4BF6-B63C-3FF6DF74FF48}">
      <dgm:prSet/>
      <dgm:spPr/>
      <dgm:t>
        <a:bodyPr/>
        <a:lstStyle/>
        <a:p>
          <a:endParaRPr lang="en-US"/>
        </a:p>
      </dgm:t>
    </dgm:pt>
    <dgm:pt modelId="{BC776B2D-05F4-4A37-A007-3566CD9A2C6F}" type="sibTrans" cxnId="{6C14AC10-B85A-4BF6-B63C-3FF6DF74FF48}">
      <dgm:prSet/>
      <dgm:spPr/>
      <dgm:t>
        <a:bodyPr/>
        <a:lstStyle/>
        <a:p>
          <a:endParaRPr lang="en-US"/>
        </a:p>
      </dgm:t>
    </dgm:pt>
    <dgm:pt modelId="{C2E407A6-F722-445D-AA03-D0BC67435B11}">
      <dgm:prSet/>
      <dgm:spPr/>
      <dgm:t>
        <a:bodyPr/>
        <a:lstStyle/>
        <a:p>
          <a:r>
            <a:rPr lang="en-US" b="1"/>
            <a:t>Số hoá dữ liệu tiêm chủng, tạo tiền đề cho hộ chiếu Vaccine</a:t>
          </a:r>
          <a:endParaRPr lang="en-US"/>
        </a:p>
      </dgm:t>
    </dgm:pt>
    <dgm:pt modelId="{6E82ABE9-4A1E-422E-A492-23A54479B87C}" type="parTrans" cxnId="{B65CDFAB-3567-4183-A057-70483AA984B9}">
      <dgm:prSet/>
      <dgm:spPr/>
      <dgm:t>
        <a:bodyPr/>
        <a:lstStyle/>
        <a:p>
          <a:endParaRPr lang="en-US"/>
        </a:p>
      </dgm:t>
    </dgm:pt>
    <dgm:pt modelId="{A62F1A02-EA93-43A0-A54B-3F1C71648812}" type="sibTrans" cxnId="{B65CDFAB-3567-4183-A057-70483AA984B9}">
      <dgm:prSet/>
      <dgm:spPr/>
      <dgm:t>
        <a:bodyPr/>
        <a:lstStyle/>
        <a:p>
          <a:endParaRPr lang="en-US"/>
        </a:p>
      </dgm:t>
    </dgm:pt>
    <dgm:pt modelId="{EA95BF3A-E87D-44E8-871C-C78ED219A7D9}" type="pres">
      <dgm:prSet presAssocID="{6F409FCC-1839-4DDC-AD0A-20D558608826}" presName="root" presStyleCnt="0">
        <dgm:presLayoutVars>
          <dgm:dir/>
          <dgm:resizeHandles val="exact"/>
        </dgm:presLayoutVars>
      </dgm:prSet>
      <dgm:spPr/>
    </dgm:pt>
    <dgm:pt modelId="{F9BDAD95-2495-4906-AD74-358CEA37E66C}" type="pres">
      <dgm:prSet presAssocID="{639D5D01-BAD9-4399-8CB7-28A1819D6AC6}" presName="compNode" presStyleCnt="0"/>
      <dgm:spPr/>
    </dgm:pt>
    <dgm:pt modelId="{25AF5BC9-4F0E-446A-B30C-C86179290B98}" type="pres">
      <dgm:prSet presAssocID="{639D5D01-BAD9-4399-8CB7-28A1819D6AC6}" presName="bgRect" presStyleLbl="bgShp" presStyleIdx="0" presStyleCnt="3"/>
      <dgm:spPr/>
    </dgm:pt>
    <dgm:pt modelId="{B830F66F-3518-4F63-9311-606555748A79}" type="pres">
      <dgm:prSet presAssocID="{639D5D01-BAD9-4399-8CB7-28A1819D6A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B124C6-3E2D-49D2-89B9-02DAE684A449}" type="pres">
      <dgm:prSet presAssocID="{639D5D01-BAD9-4399-8CB7-28A1819D6AC6}" presName="spaceRect" presStyleCnt="0"/>
      <dgm:spPr/>
    </dgm:pt>
    <dgm:pt modelId="{1AEA543E-1A47-42A2-881A-C7AE42CD30B2}" type="pres">
      <dgm:prSet presAssocID="{639D5D01-BAD9-4399-8CB7-28A1819D6AC6}" presName="parTx" presStyleLbl="revTx" presStyleIdx="0" presStyleCnt="3">
        <dgm:presLayoutVars>
          <dgm:chMax val="0"/>
          <dgm:chPref val="0"/>
        </dgm:presLayoutVars>
      </dgm:prSet>
      <dgm:spPr/>
    </dgm:pt>
    <dgm:pt modelId="{00581C02-6695-4F82-B65B-CFE097665769}" type="pres">
      <dgm:prSet presAssocID="{5D9626F1-9DE0-4733-BFCB-37F86C7ECF97}" presName="sibTrans" presStyleCnt="0"/>
      <dgm:spPr/>
    </dgm:pt>
    <dgm:pt modelId="{CC3811DA-4699-4898-A614-806FF99AE29C}" type="pres">
      <dgm:prSet presAssocID="{623D9ECC-88F9-4676-97D7-9C8CC27E6FA1}" presName="compNode" presStyleCnt="0"/>
      <dgm:spPr/>
    </dgm:pt>
    <dgm:pt modelId="{52BD01AB-5FE0-4C9D-A590-6853CD509758}" type="pres">
      <dgm:prSet presAssocID="{623D9ECC-88F9-4676-97D7-9C8CC27E6FA1}" presName="bgRect" presStyleLbl="bgShp" presStyleIdx="1" presStyleCnt="3"/>
      <dgm:spPr/>
    </dgm:pt>
    <dgm:pt modelId="{5E10279B-1B2F-43EF-864F-4286EFB5AAA6}" type="pres">
      <dgm:prSet presAssocID="{623D9ECC-88F9-4676-97D7-9C8CC27E6F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85FCB8A-81D2-4C59-AD2A-5165BAD5A7B5}" type="pres">
      <dgm:prSet presAssocID="{623D9ECC-88F9-4676-97D7-9C8CC27E6FA1}" presName="spaceRect" presStyleCnt="0"/>
      <dgm:spPr/>
    </dgm:pt>
    <dgm:pt modelId="{ED673CC0-5BC1-4455-93A8-72EB8A291D0F}" type="pres">
      <dgm:prSet presAssocID="{623D9ECC-88F9-4676-97D7-9C8CC27E6FA1}" presName="parTx" presStyleLbl="revTx" presStyleIdx="1" presStyleCnt="3">
        <dgm:presLayoutVars>
          <dgm:chMax val="0"/>
          <dgm:chPref val="0"/>
        </dgm:presLayoutVars>
      </dgm:prSet>
      <dgm:spPr/>
    </dgm:pt>
    <dgm:pt modelId="{F356F671-4AFF-4C14-ADEB-56C4D06778E6}" type="pres">
      <dgm:prSet presAssocID="{BC776B2D-05F4-4A37-A007-3566CD9A2C6F}" presName="sibTrans" presStyleCnt="0"/>
      <dgm:spPr/>
    </dgm:pt>
    <dgm:pt modelId="{A13E824E-B842-4F2A-8E17-56B89B2E6BCA}" type="pres">
      <dgm:prSet presAssocID="{C2E407A6-F722-445D-AA03-D0BC67435B11}" presName="compNode" presStyleCnt="0"/>
      <dgm:spPr/>
    </dgm:pt>
    <dgm:pt modelId="{A8CF8965-AD7F-4473-8AE9-6FA3FDF02399}" type="pres">
      <dgm:prSet presAssocID="{C2E407A6-F722-445D-AA03-D0BC67435B11}" presName="bgRect" presStyleLbl="bgShp" presStyleIdx="2" presStyleCnt="3"/>
      <dgm:spPr/>
    </dgm:pt>
    <dgm:pt modelId="{8ADAAB2A-BEB0-46E3-A328-26DF03DA966E}" type="pres">
      <dgm:prSet presAssocID="{C2E407A6-F722-445D-AA03-D0BC67435B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4570EC40-3C2D-45E6-BC26-CFF5492DCAF3}" type="pres">
      <dgm:prSet presAssocID="{C2E407A6-F722-445D-AA03-D0BC67435B11}" presName="spaceRect" presStyleCnt="0"/>
      <dgm:spPr/>
    </dgm:pt>
    <dgm:pt modelId="{A8BE1F59-23E0-4967-9059-4A7294A8BC99}" type="pres">
      <dgm:prSet presAssocID="{C2E407A6-F722-445D-AA03-D0BC67435B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4AC10-B85A-4BF6-B63C-3FF6DF74FF48}" srcId="{6F409FCC-1839-4DDC-AD0A-20D558608826}" destId="{623D9ECC-88F9-4676-97D7-9C8CC27E6FA1}" srcOrd="1" destOrd="0" parTransId="{E5D4C079-32A1-4216-B4B3-FB25BD0981B9}" sibTransId="{BC776B2D-05F4-4A37-A007-3566CD9A2C6F}"/>
    <dgm:cxn modelId="{BC3F0613-628C-48EE-9830-88AD7DF8C1B3}" srcId="{6F409FCC-1839-4DDC-AD0A-20D558608826}" destId="{639D5D01-BAD9-4399-8CB7-28A1819D6AC6}" srcOrd="0" destOrd="0" parTransId="{EA81AA8E-7998-4ED6-815D-8FBFD4201EBE}" sibTransId="{5D9626F1-9DE0-4733-BFCB-37F86C7ECF97}"/>
    <dgm:cxn modelId="{754C8D14-8888-40B8-88D2-0F0EA875EFB2}" type="presOf" srcId="{639D5D01-BAD9-4399-8CB7-28A1819D6AC6}" destId="{1AEA543E-1A47-42A2-881A-C7AE42CD30B2}" srcOrd="0" destOrd="0" presId="urn:microsoft.com/office/officeart/2018/2/layout/IconVerticalSolidList"/>
    <dgm:cxn modelId="{8721FF1F-A238-40C3-8CC0-973B4571BA34}" type="presOf" srcId="{C2E407A6-F722-445D-AA03-D0BC67435B11}" destId="{A8BE1F59-23E0-4967-9059-4A7294A8BC99}" srcOrd="0" destOrd="0" presId="urn:microsoft.com/office/officeart/2018/2/layout/IconVerticalSolidList"/>
    <dgm:cxn modelId="{01FDC06C-90DD-4C00-83FE-A836A50F2EEB}" type="presOf" srcId="{623D9ECC-88F9-4676-97D7-9C8CC27E6FA1}" destId="{ED673CC0-5BC1-4455-93A8-72EB8A291D0F}" srcOrd="0" destOrd="0" presId="urn:microsoft.com/office/officeart/2018/2/layout/IconVerticalSolidList"/>
    <dgm:cxn modelId="{B65CDFAB-3567-4183-A057-70483AA984B9}" srcId="{6F409FCC-1839-4DDC-AD0A-20D558608826}" destId="{C2E407A6-F722-445D-AA03-D0BC67435B11}" srcOrd="2" destOrd="0" parTransId="{6E82ABE9-4A1E-422E-A492-23A54479B87C}" sibTransId="{A62F1A02-EA93-43A0-A54B-3F1C71648812}"/>
    <dgm:cxn modelId="{E60D3FF3-E344-4C30-ACFB-A12E95076635}" type="presOf" srcId="{6F409FCC-1839-4DDC-AD0A-20D558608826}" destId="{EA95BF3A-E87D-44E8-871C-C78ED219A7D9}" srcOrd="0" destOrd="0" presId="urn:microsoft.com/office/officeart/2018/2/layout/IconVerticalSolidList"/>
    <dgm:cxn modelId="{AB94CB08-3D34-4AA7-8687-A83C79F868E3}" type="presParOf" srcId="{EA95BF3A-E87D-44E8-871C-C78ED219A7D9}" destId="{F9BDAD95-2495-4906-AD74-358CEA37E66C}" srcOrd="0" destOrd="0" presId="urn:microsoft.com/office/officeart/2018/2/layout/IconVerticalSolidList"/>
    <dgm:cxn modelId="{B1B2C1B9-854D-42CA-B692-EE416FE2D337}" type="presParOf" srcId="{F9BDAD95-2495-4906-AD74-358CEA37E66C}" destId="{25AF5BC9-4F0E-446A-B30C-C86179290B98}" srcOrd="0" destOrd="0" presId="urn:microsoft.com/office/officeart/2018/2/layout/IconVerticalSolidList"/>
    <dgm:cxn modelId="{7A56D822-FC85-4ED9-ACE1-FD4A90F2528E}" type="presParOf" srcId="{F9BDAD95-2495-4906-AD74-358CEA37E66C}" destId="{B830F66F-3518-4F63-9311-606555748A79}" srcOrd="1" destOrd="0" presId="urn:microsoft.com/office/officeart/2018/2/layout/IconVerticalSolidList"/>
    <dgm:cxn modelId="{5BF79A1B-9A00-4E67-BAAF-85D2C6011942}" type="presParOf" srcId="{F9BDAD95-2495-4906-AD74-358CEA37E66C}" destId="{D6B124C6-3E2D-49D2-89B9-02DAE684A449}" srcOrd="2" destOrd="0" presId="urn:microsoft.com/office/officeart/2018/2/layout/IconVerticalSolidList"/>
    <dgm:cxn modelId="{E6A4B33C-2AEA-4010-8C2B-81ADF2639B99}" type="presParOf" srcId="{F9BDAD95-2495-4906-AD74-358CEA37E66C}" destId="{1AEA543E-1A47-42A2-881A-C7AE42CD30B2}" srcOrd="3" destOrd="0" presId="urn:microsoft.com/office/officeart/2018/2/layout/IconVerticalSolidList"/>
    <dgm:cxn modelId="{62353F2E-31F1-4DA3-A82D-603B71A578EE}" type="presParOf" srcId="{EA95BF3A-E87D-44E8-871C-C78ED219A7D9}" destId="{00581C02-6695-4F82-B65B-CFE097665769}" srcOrd="1" destOrd="0" presId="urn:microsoft.com/office/officeart/2018/2/layout/IconVerticalSolidList"/>
    <dgm:cxn modelId="{E3016100-8A9D-43DE-9C6E-FE7801599E9C}" type="presParOf" srcId="{EA95BF3A-E87D-44E8-871C-C78ED219A7D9}" destId="{CC3811DA-4699-4898-A614-806FF99AE29C}" srcOrd="2" destOrd="0" presId="urn:microsoft.com/office/officeart/2018/2/layout/IconVerticalSolidList"/>
    <dgm:cxn modelId="{D5FB8F98-70E4-424A-9C05-B61D835FA5F0}" type="presParOf" srcId="{CC3811DA-4699-4898-A614-806FF99AE29C}" destId="{52BD01AB-5FE0-4C9D-A590-6853CD509758}" srcOrd="0" destOrd="0" presId="urn:microsoft.com/office/officeart/2018/2/layout/IconVerticalSolidList"/>
    <dgm:cxn modelId="{B246DC1E-0E29-404A-81C6-C2B6EC6644E0}" type="presParOf" srcId="{CC3811DA-4699-4898-A614-806FF99AE29C}" destId="{5E10279B-1B2F-43EF-864F-4286EFB5AAA6}" srcOrd="1" destOrd="0" presId="urn:microsoft.com/office/officeart/2018/2/layout/IconVerticalSolidList"/>
    <dgm:cxn modelId="{5AC47320-675D-4C51-9117-9743DCEF563B}" type="presParOf" srcId="{CC3811DA-4699-4898-A614-806FF99AE29C}" destId="{F85FCB8A-81D2-4C59-AD2A-5165BAD5A7B5}" srcOrd="2" destOrd="0" presId="urn:microsoft.com/office/officeart/2018/2/layout/IconVerticalSolidList"/>
    <dgm:cxn modelId="{B41D4034-306A-49DF-A22B-5C799498F32D}" type="presParOf" srcId="{CC3811DA-4699-4898-A614-806FF99AE29C}" destId="{ED673CC0-5BC1-4455-93A8-72EB8A291D0F}" srcOrd="3" destOrd="0" presId="urn:microsoft.com/office/officeart/2018/2/layout/IconVerticalSolidList"/>
    <dgm:cxn modelId="{8C2453D8-2EB9-4E96-9985-6E6DB7B2A029}" type="presParOf" srcId="{EA95BF3A-E87D-44E8-871C-C78ED219A7D9}" destId="{F356F671-4AFF-4C14-ADEB-56C4D06778E6}" srcOrd="3" destOrd="0" presId="urn:microsoft.com/office/officeart/2018/2/layout/IconVerticalSolidList"/>
    <dgm:cxn modelId="{51605F0D-2206-42E3-AF3C-FAF7D1A85EE3}" type="presParOf" srcId="{EA95BF3A-E87D-44E8-871C-C78ED219A7D9}" destId="{A13E824E-B842-4F2A-8E17-56B89B2E6BCA}" srcOrd="4" destOrd="0" presId="urn:microsoft.com/office/officeart/2018/2/layout/IconVerticalSolidList"/>
    <dgm:cxn modelId="{164847C7-CE09-4134-815E-D81E84E4D480}" type="presParOf" srcId="{A13E824E-B842-4F2A-8E17-56B89B2E6BCA}" destId="{A8CF8965-AD7F-4473-8AE9-6FA3FDF02399}" srcOrd="0" destOrd="0" presId="urn:microsoft.com/office/officeart/2018/2/layout/IconVerticalSolidList"/>
    <dgm:cxn modelId="{B8F8A918-DFDB-44C4-A14C-7973E4FDFFDE}" type="presParOf" srcId="{A13E824E-B842-4F2A-8E17-56B89B2E6BCA}" destId="{8ADAAB2A-BEB0-46E3-A328-26DF03DA966E}" srcOrd="1" destOrd="0" presId="urn:microsoft.com/office/officeart/2018/2/layout/IconVerticalSolidList"/>
    <dgm:cxn modelId="{AC5C2307-DD5E-4412-BE67-0FC78171C54B}" type="presParOf" srcId="{A13E824E-B842-4F2A-8E17-56B89B2E6BCA}" destId="{4570EC40-3C2D-45E6-BC26-CFF5492DCAF3}" srcOrd="2" destOrd="0" presId="urn:microsoft.com/office/officeart/2018/2/layout/IconVerticalSolidList"/>
    <dgm:cxn modelId="{FAFC4856-D52D-41C9-844C-3D3344BBCC8A}" type="presParOf" srcId="{A13E824E-B842-4F2A-8E17-56B89B2E6BCA}" destId="{A8BE1F59-23E0-4967-9059-4A7294A8B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F5BC9-4F0E-446A-B30C-C86179290B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F66F-3518-4F63-9311-606555748A7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A543E-1A47-42A2-881A-C7AE42CD30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Tổ chức phân luồng đăng ký từ xa, đảm bảo an toàn cho mọi người.</a:t>
          </a:r>
          <a:endParaRPr lang="en-US" sz="2500" kern="1200"/>
        </a:p>
      </dsp:txBody>
      <dsp:txXfrm>
        <a:off x="1941716" y="718"/>
        <a:ext cx="4571887" cy="1681139"/>
      </dsp:txXfrm>
    </dsp:sp>
    <dsp:sp modelId="{52BD01AB-5FE0-4C9D-A590-6853CD50975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0279B-1B2F-43EF-864F-4286EFB5AAA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73CC0-5BC1-4455-93A8-72EB8A291D0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Đảm bảo sự điều tiết mật độ phù hợp ở mỗi điểm tiêm theo từng trường hợp.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8CF8965-AD7F-4473-8AE9-6FA3FDF0239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AAB2A-BEB0-46E3-A328-26DF03DA96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E1F59-23E0-4967-9059-4A7294A8BC9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Số hoá dữ liệu tiêm chủng, tạo tiền đề cho hộ chiếu Vaccine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4">
            <a:extLst>
              <a:ext uri="{FF2B5EF4-FFF2-40B4-BE49-F238E27FC236}">
                <a16:creationId xmlns:a16="http://schemas.microsoft.com/office/drawing/2014/main" id="{AD3D7A6C-39E8-472B-A1DF-8C392B48F32E}"/>
              </a:ext>
            </a:extLst>
          </p:cNvPr>
          <p:cNvSpPr/>
          <p:nvPr userDrawn="1"/>
        </p:nvSpPr>
        <p:spPr>
          <a:xfrm>
            <a:off x="4116000" y="1685173"/>
            <a:ext cx="3960000" cy="3960000"/>
          </a:xfrm>
          <a:prstGeom prst="blockArc">
            <a:avLst>
              <a:gd name="adj1" fmla="val 13437054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74A4730-E945-40DA-98FE-074CAF0BC172}"/>
              </a:ext>
            </a:extLst>
          </p:cNvPr>
          <p:cNvGrpSpPr/>
          <p:nvPr userDrawn="1"/>
        </p:nvGrpSpPr>
        <p:grpSpPr>
          <a:xfrm>
            <a:off x="706765" y="2182975"/>
            <a:ext cx="4655267" cy="366144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902B03-559F-4582-8CDD-F424FB8666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D2A55EF-EA61-4C4A-92DD-86304E07C59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0FE964E-4E38-4DF3-A248-638EEA01D55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D67B1-E940-41EA-A352-4728972675B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07B0C-F30F-42DB-9CED-BC26DE3461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1B7001-E9CA-495F-8123-F35A5D3D7E3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5A0B8B-1531-45AB-A33D-2AFD44D40BF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255E8D-F98D-4E2C-974B-A7688F1CE2D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6C5DD93-BCBF-45DC-BFD1-2CC92CB2A03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5512" y="2339129"/>
            <a:ext cx="4422763" cy="2545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DCD1E72-FB7F-47B3-B742-49359D355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9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FCC1798-1F59-4BD4-8D56-B8D785B67E63}"/>
              </a:ext>
            </a:extLst>
          </p:cNvPr>
          <p:cNvSpPr/>
          <p:nvPr userDrawn="1"/>
        </p:nvSpPr>
        <p:spPr>
          <a:xfrm rot="16200000">
            <a:off x="3691828" y="3773529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2D148F3-31C7-4439-A557-87B8F4D52907}"/>
              </a:ext>
            </a:extLst>
          </p:cNvPr>
          <p:cNvSpPr/>
          <p:nvPr userDrawn="1"/>
        </p:nvSpPr>
        <p:spPr>
          <a:xfrm rot="5400000">
            <a:off x="531224" y="490231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D79D5F1-A444-4D42-A6BC-B70529E149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2" r:id="rId7"/>
    <p:sldLayoutId id="2147483684" r:id="rId8"/>
    <p:sldLayoutId id="2147483686" r:id="rId9"/>
    <p:sldLayoutId id="2147483689" r:id="rId10"/>
    <p:sldLayoutId id="2147483687" r:id="rId11"/>
    <p:sldLayoutId id="2147483688" r:id="rId12"/>
    <p:sldLayoutId id="2147483671" r:id="rId13"/>
    <p:sldLayoutId id="21474836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0" y="1566225"/>
            <a:ext cx="8852453" cy="3013249"/>
            <a:chOff x="927349" y="2174618"/>
            <a:chExt cx="8852453" cy="3013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927349" y="2174618"/>
              <a:ext cx="885245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cáo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: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CaseStudy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Module 5</a:t>
              </a:r>
              <a:endParaRPr lang="ko-KR" altLang="en-US" sz="4800" dirty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1199074" y="4529032"/>
              <a:ext cx="4777096" cy="6588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: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F16B78-432C-4CD8-B47F-68A157B7C062}"/>
              </a:ext>
            </a:extLst>
          </p:cNvPr>
          <p:cNvSpPr txBox="1"/>
          <p:nvPr/>
        </p:nvSpPr>
        <p:spPr>
          <a:xfrm>
            <a:off x="271725" y="5035161"/>
            <a:ext cx="4777096" cy="1305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Lại Phước Khánh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Nguyễn Văn Thái Bình</a:t>
            </a:r>
            <a:endParaRPr lang="en-US" altLang="ko-KR" sz="2800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8B035-27E9-43C6-A271-F37494042BAA}"/>
              </a:ext>
            </a:extLst>
          </p:cNvPr>
          <p:cNvSpPr txBox="1"/>
          <p:nvPr/>
        </p:nvSpPr>
        <p:spPr>
          <a:xfrm>
            <a:off x="3014870" y="42809"/>
            <a:ext cx="8852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Xin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chào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mọi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!!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6" y="461989"/>
            <a:ext cx="799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chủng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782506"/>
            <a:ext cx="9135211" cy="369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vaccine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bắt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chiến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mỗi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địa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2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461989"/>
            <a:ext cx="45616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924725"/>
            <a:ext cx="9135211" cy="3405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quyền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Spring Security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hoá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entyed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reCaptcha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Validate Form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99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447063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DEMO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33DD8F30-7F0C-4FDD-B6BA-8CB8C97E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1" b="1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0B59-D90A-4A84-9B91-86A74F1949FA}"/>
              </a:ext>
            </a:extLst>
          </p:cNvPr>
          <p:cNvSpPr txBox="1"/>
          <p:nvPr/>
        </p:nvSpPr>
        <p:spPr>
          <a:xfrm>
            <a:off x="1097280" y="2530136"/>
            <a:ext cx="1005840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đề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Tiêm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chủng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vaccine</a:t>
            </a:r>
          </a:p>
        </p:txBody>
      </p:sp>
    </p:spTree>
    <p:extLst>
      <p:ext uri="{BB962C8B-B14F-4D97-AF65-F5344CB8AC3E}">
        <p14:creationId xmlns:p14="http://schemas.microsoft.com/office/powerpoint/2010/main" val="1677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5D15C073-111B-447B-B42E-975D7ED4C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558B4F0-DE25-4CFD-9192-E5795A6AD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5948A15C-6C1B-460E-894E-8EAAA462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2CBAC2EE-C01C-43E6-A323-A8075C3FDAF4}"/>
              </a:ext>
            </a:extLst>
          </p:cNvPr>
          <p:cNvSpPr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Vấn đề cần giải quyết:</a:t>
            </a:r>
          </a:p>
        </p:txBody>
      </p:sp>
      <p:graphicFrame>
        <p:nvGraphicFramePr>
          <p:cNvPr id="40" name="TextBox 5">
            <a:extLst>
              <a:ext uri="{FF2B5EF4-FFF2-40B4-BE49-F238E27FC236}">
                <a16:creationId xmlns:a16="http://schemas.microsoft.com/office/drawing/2014/main" id="{BBBE67F6-99B9-45EF-9775-52735067C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2102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639271-F62E-4A67-A662-B9A34D6E4E34}"/>
              </a:ext>
            </a:extLst>
          </p:cNvPr>
          <p:cNvGrpSpPr/>
          <p:nvPr/>
        </p:nvGrpSpPr>
        <p:grpSpPr>
          <a:xfrm>
            <a:off x="7984548" y="2367172"/>
            <a:ext cx="1232787" cy="4551619"/>
            <a:chOff x="1010193" y="1627872"/>
            <a:chExt cx="1232787" cy="45516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09EDD96-4C58-4219-B77D-FB6884D00345}"/>
                </a:ext>
              </a:extLst>
            </p:cNvPr>
            <p:cNvSpPr/>
            <p:nvPr/>
          </p:nvSpPr>
          <p:spPr>
            <a:xfrm>
              <a:off x="1010193" y="1627872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8C1A4E-334D-4F6E-A6C8-712522B1B63A}"/>
                </a:ext>
              </a:extLst>
            </p:cNvPr>
            <p:cNvSpPr/>
            <p:nvPr/>
          </p:nvSpPr>
          <p:spPr>
            <a:xfrm>
              <a:off x="1081093" y="1989991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5C98C7-341D-4C00-9B79-24C32C18C6FF}"/>
                </a:ext>
              </a:extLst>
            </p:cNvPr>
            <p:cNvSpPr/>
            <p:nvPr/>
          </p:nvSpPr>
          <p:spPr>
            <a:xfrm>
              <a:off x="1145854" y="1989990"/>
              <a:ext cx="964170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A63E7607-311F-43A5-971C-91D090C9A551}"/>
                </a:ext>
              </a:extLst>
            </p:cNvPr>
            <p:cNvSpPr/>
            <p:nvPr/>
          </p:nvSpPr>
          <p:spPr>
            <a:xfrm>
              <a:off x="1312863" y="2680545"/>
              <a:ext cx="614984" cy="324141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1E3C01-6D2E-46FF-B923-2FA64E18A9E4}"/>
                </a:ext>
              </a:extLst>
            </p:cNvPr>
            <p:cNvSpPr/>
            <p:nvPr/>
          </p:nvSpPr>
          <p:spPr>
            <a:xfrm>
              <a:off x="1427089" y="2786957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6D56D7-4969-4001-9FD3-5871EE45B9B2}"/>
                </a:ext>
              </a:extLst>
            </p:cNvPr>
            <p:cNvSpPr/>
            <p:nvPr/>
          </p:nvSpPr>
          <p:spPr>
            <a:xfrm>
              <a:off x="1308626" y="2680543"/>
              <a:ext cx="617068" cy="3232325"/>
            </a:xfrm>
            <a:custGeom>
              <a:avLst/>
              <a:gdLst>
                <a:gd name="connsiteX0" fmla="*/ 563880 w 561975"/>
                <a:gd name="connsiteY0" fmla="*/ 0 h 2914650"/>
                <a:gd name="connsiteX1" fmla="*/ 515302 w 561975"/>
                <a:gd name="connsiteY1" fmla="*/ 18098 h 2914650"/>
                <a:gd name="connsiteX2" fmla="*/ 129540 w 561975"/>
                <a:gd name="connsiteY2" fmla="*/ 18098 h 2914650"/>
                <a:gd name="connsiteX3" fmla="*/ 77152 w 561975"/>
                <a:gd name="connsiteY3" fmla="*/ 68580 h 2914650"/>
                <a:gd name="connsiteX4" fmla="*/ 78105 w 561975"/>
                <a:gd name="connsiteY4" fmla="*/ 2727960 h 2914650"/>
                <a:gd name="connsiteX5" fmla="*/ 160020 w 561975"/>
                <a:gd name="connsiteY5" fmla="*/ 2880360 h 2914650"/>
                <a:gd name="connsiteX6" fmla="*/ 201930 w 561975"/>
                <a:gd name="connsiteY6" fmla="*/ 2922270 h 2914650"/>
                <a:gd name="connsiteX7" fmla="*/ 10477 w 561975"/>
                <a:gd name="connsiteY7" fmla="*/ 2685098 h 2914650"/>
                <a:gd name="connsiteX8" fmla="*/ 10477 w 561975"/>
                <a:gd name="connsiteY8" fmla="*/ 79058 h 2914650"/>
                <a:gd name="connsiteX9" fmla="*/ 0 w 561975"/>
                <a:gd name="connsiteY9" fmla="*/ 953 h 2914650"/>
                <a:gd name="connsiteX10" fmla="*/ 563880 w 561975"/>
                <a:gd name="connsiteY10" fmla="*/ 0 h 2914650"/>
                <a:gd name="connsiteX0" fmla="*/ 563880 w 563881"/>
                <a:gd name="connsiteY0" fmla="*/ 0 h 2922269"/>
                <a:gd name="connsiteX1" fmla="*/ 515302 w 563881"/>
                <a:gd name="connsiteY1" fmla="*/ 18098 h 2922269"/>
                <a:gd name="connsiteX2" fmla="*/ 129540 w 563881"/>
                <a:gd name="connsiteY2" fmla="*/ 18098 h 2922269"/>
                <a:gd name="connsiteX3" fmla="*/ 77152 w 563881"/>
                <a:gd name="connsiteY3" fmla="*/ 68580 h 2922269"/>
                <a:gd name="connsiteX4" fmla="*/ 78105 w 563881"/>
                <a:gd name="connsiteY4" fmla="*/ 2727960 h 2922269"/>
                <a:gd name="connsiteX5" fmla="*/ 160020 w 563881"/>
                <a:gd name="connsiteY5" fmla="*/ 2880360 h 2922269"/>
                <a:gd name="connsiteX6" fmla="*/ 201930 w 563881"/>
                <a:gd name="connsiteY6" fmla="*/ 2922270 h 2922269"/>
                <a:gd name="connsiteX7" fmla="*/ 10477 w 563881"/>
                <a:gd name="connsiteY7" fmla="*/ 2685098 h 2922269"/>
                <a:gd name="connsiteX8" fmla="*/ 0 w 563881"/>
                <a:gd name="connsiteY8" fmla="*/ 953 h 2922269"/>
                <a:gd name="connsiteX9" fmla="*/ 563880 w 563881"/>
                <a:gd name="connsiteY9" fmla="*/ 0 h 2922269"/>
                <a:gd name="connsiteX0" fmla="*/ 570944 w 570943"/>
                <a:gd name="connsiteY0" fmla="*/ 0 h 2992706"/>
                <a:gd name="connsiteX1" fmla="*/ 522366 w 570943"/>
                <a:gd name="connsiteY1" fmla="*/ 18098 h 2992706"/>
                <a:gd name="connsiteX2" fmla="*/ 136604 w 570943"/>
                <a:gd name="connsiteY2" fmla="*/ 18098 h 2992706"/>
                <a:gd name="connsiteX3" fmla="*/ 84216 w 570943"/>
                <a:gd name="connsiteY3" fmla="*/ 68580 h 2992706"/>
                <a:gd name="connsiteX4" fmla="*/ 85169 w 570943"/>
                <a:gd name="connsiteY4" fmla="*/ 2727960 h 2992706"/>
                <a:gd name="connsiteX5" fmla="*/ 167084 w 570943"/>
                <a:gd name="connsiteY5" fmla="*/ 2880360 h 2992706"/>
                <a:gd name="connsiteX6" fmla="*/ 213429 w 570943"/>
                <a:gd name="connsiteY6" fmla="*/ 2953324 h 2992706"/>
                <a:gd name="connsiteX7" fmla="*/ 17541 w 570943"/>
                <a:gd name="connsiteY7" fmla="*/ 2685098 h 2992706"/>
                <a:gd name="connsiteX8" fmla="*/ 7064 w 570943"/>
                <a:gd name="connsiteY8" fmla="*/ 953 h 2992706"/>
                <a:gd name="connsiteX9" fmla="*/ 570944 w 570943"/>
                <a:gd name="connsiteY9" fmla="*/ 0 h 2992706"/>
                <a:gd name="connsiteX0" fmla="*/ 570944 w 570945"/>
                <a:gd name="connsiteY0" fmla="*/ 0 h 2986009"/>
                <a:gd name="connsiteX1" fmla="*/ 522366 w 570945"/>
                <a:gd name="connsiteY1" fmla="*/ 18098 h 2986009"/>
                <a:gd name="connsiteX2" fmla="*/ 136604 w 570945"/>
                <a:gd name="connsiteY2" fmla="*/ 18098 h 2986009"/>
                <a:gd name="connsiteX3" fmla="*/ 84216 w 570945"/>
                <a:gd name="connsiteY3" fmla="*/ 68580 h 2986009"/>
                <a:gd name="connsiteX4" fmla="*/ 85169 w 570945"/>
                <a:gd name="connsiteY4" fmla="*/ 2727960 h 2986009"/>
                <a:gd name="connsiteX5" fmla="*/ 167084 w 570945"/>
                <a:gd name="connsiteY5" fmla="*/ 2880360 h 2986009"/>
                <a:gd name="connsiteX6" fmla="*/ 213429 w 570945"/>
                <a:gd name="connsiteY6" fmla="*/ 2953324 h 2986009"/>
                <a:gd name="connsiteX7" fmla="*/ 17541 w 570945"/>
                <a:gd name="connsiteY7" fmla="*/ 2685098 h 2986009"/>
                <a:gd name="connsiteX8" fmla="*/ 7064 w 570945"/>
                <a:gd name="connsiteY8" fmla="*/ 953 h 2986009"/>
                <a:gd name="connsiteX9" fmla="*/ 570944 w 570945"/>
                <a:gd name="connsiteY9" fmla="*/ 0 h 2986009"/>
                <a:gd name="connsiteX0" fmla="*/ 563880 w 563880"/>
                <a:gd name="connsiteY0" fmla="*/ 0 h 2953325"/>
                <a:gd name="connsiteX1" fmla="*/ 515302 w 563880"/>
                <a:gd name="connsiteY1" fmla="*/ 18098 h 2953325"/>
                <a:gd name="connsiteX2" fmla="*/ 129540 w 563880"/>
                <a:gd name="connsiteY2" fmla="*/ 18098 h 2953325"/>
                <a:gd name="connsiteX3" fmla="*/ 77152 w 563880"/>
                <a:gd name="connsiteY3" fmla="*/ 68580 h 2953325"/>
                <a:gd name="connsiteX4" fmla="*/ 78105 w 563880"/>
                <a:gd name="connsiteY4" fmla="*/ 2727960 h 2953325"/>
                <a:gd name="connsiteX5" fmla="*/ 160020 w 563880"/>
                <a:gd name="connsiteY5" fmla="*/ 2880360 h 2953325"/>
                <a:gd name="connsiteX6" fmla="*/ 206365 w 563880"/>
                <a:gd name="connsiteY6" fmla="*/ 2953324 h 2953325"/>
                <a:gd name="connsiteX7" fmla="*/ 10477 w 563880"/>
                <a:gd name="connsiteY7" fmla="*/ 2685098 h 2953325"/>
                <a:gd name="connsiteX8" fmla="*/ 0 w 563880"/>
                <a:gd name="connsiteY8" fmla="*/ 953 h 2953325"/>
                <a:gd name="connsiteX9" fmla="*/ 563880 w 563880"/>
                <a:gd name="connsiteY9" fmla="*/ 0 h 2953325"/>
                <a:gd name="connsiteX0" fmla="*/ 563880 w 563880"/>
                <a:gd name="connsiteY0" fmla="*/ 0 h 3023716"/>
                <a:gd name="connsiteX1" fmla="*/ 515302 w 563880"/>
                <a:gd name="connsiteY1" fmla="*/ 18098 h 3023716"/>
                <a:gd name="connsiteX2" fmla="*/ 129540 w 563880"/>
                <a:gd name="connsiteY2" fmla="*/ 18098 h 3023716"/>
                <a:gd name="connsiteX3" fmla="*/ 77152 w 563880"/>
                <a:gd name="connsiteY3" fmla="*/ 68580 h 3023716"/>
                <a:gd name="connsiteX4" fmla="*/ 78105 w 563880"/>
                <a:gd name="connsiteY4" fmla="*/ 2727960 h 3023716"/>
                <a:gd name="connsiteX5" fmla="*/ 206365 w 563880"/>
                <a:gd name="connsiteY5" fmla="*/ 2953324 h 3023716"/>
                <a:gd name="connsiteX6" fmla="*/ 10477 w 563880"/>
                <a:gd name="connsiteY6" fmla="*/ 2685098 h 3023716"/>
                <a:gd name="connsiteX7" fmla="*/ 0 w 563880"/>
                <a:gd name="connsiteY7" fmla="*/ 953 h 3023716"/>
                <a:gd name="connsiteX8" fmla="*/ 563880 w 563880"/>
                <a:gd name="connsiteY8" fmla="*/ 0 h 3023716"/>
                <a:gd name="connsiteX0" fmla="*/ 563880 w 563880"/>
                <a:gd name="connsiteY0" fmla="*/ 0 h 2953707"/>
                <a:gd name="connsiteX1" fmla="*/ 515302 w 563880"/>
                <a:gd name="connsiteY1" fmla="*/ 18098 h 2953707"/>
                <a:gd name="connsiteX2" fmla="*/ 129540 w 563880"/>
                <a:gd name="connsiteY2" fmla="*/ 18098 h 2953707"/>
                <a:gd name="connsiteX3" fmla="*/ 77152 w 563880"/>
                <a:gd name="connsiteY3" fmla="*/ 68580 h 2953707"/>
                <a:gd name="connsiteX4" fmla="*/ 78105 w 563880"/>
                <a:gd name="connsiteY4" fmla="*/ 2727960 h 2953707"/>
                <a:gd name="connsiteX5" fmla="*/ 206365 w 563880"/>
                <a:gd name="connsiteY5" fmla="*/ 2953324 h 2953707"/>
                <a:gd name="connsiteX6" fmla="*/ 10477 w 563880"/>
                <a:gd name="connsiteY6" fmla="*/ 2685098 h 2953707"/>
                <a:gd name="connsiteX7" fmla="*/ 0 w 563880"/>
                <a:gd name="connsiteY7" fmla="*/ 953 h 2953707"/>
                <a:gd name="connsiteX8" fmla="*/ 563880 w 563880"/>
                <a:gd name="connsiteY8" fmla="*/ 0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880" h="2953707">
                  <a:moveTo>
                    <a:pt x="563880" y="0"/>
                  </a:moveTo>
                  <a:cubicBezTo>
                    <a:pt x="555307" y="25718"/>
                    <a:pt x="532448" y="18098"/>
                    <a:pt x="515302" y="18098"/>
                  </a:cubicBezTo>
                  <a:lnTo>
                    <a:pt x="129540" y="18098"/>
                  </a:lnTo>
                  <a:cubicBezTo>
                    <a:pt x="91440" y="17145"/>
                    <a:pt x="77152" y="27623"/>
                    <a:pt x="77152" y="68580"/>
                  </a:cubicBezTo>
                  <a:cubicBezTo>
                    <a:pt x="78105" y="955358"/>
                    <a:pt x="65004" y="2246865"/>
                    <a:pt x="78105" y="2727960"/>
                  </a:cubicBezTo>
                  <a:cubicBezTo>
                    <a:pt x="81896" y="2867178"/>
                    <a:pt x="217636" y="2960468"/>
                    <a:pt x="206365" y="2953324"/>
                  </a:cubicBezTo>
                  <a:cubicBezTo>
                    <a:pt x="75247" y="2906053"/>
                    <a:pt x="13818" y="2853333"/>
                    <a:pt x="10477" y="2685098"/>
                  </a:cubicBezTo>
                  <a:cubicBezTo>
                    <a:pt x="683" y="2191933"/>
                    <a:pt x="3492" y="895668"/>
                    <a:pt x="0" y="953"/>
                  </a:cubicBezTo>
                  <a:lnTo>
                    <a:pt x="56388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7ED933-0B5E-4553-A698-E6C717818F45}"/>
                </a:ext>
              </a:extLst>
            </p:cNvPr>
            <p:cNvGrpSpPr/>
            <p:nvPr/>
          </p:nvGrpSpPr>
          <p:grpSpPr>
            <a:xfrm>
              <a:off x="1047053" y="1667374"/>
              <a:ext cx="1161833" cy="278965"/>
              <a:chOff x="1773058" y="851892"/>
              <a:chExt cx="1523317" cy="3657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7DB2B3-1FCF-433E-AEE2-44E39CBC690F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4A8E2F-7E39-4D2D-907B-754967DCFE1B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CA91673-3A44-4E00-B8A4-7D200CB97166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2630D2-E193-4EEF-B9A8-88987DDC1CAD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915EE1-081D-4775-8C86-A52FA8D2CE50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5D04A1-9B16-42F5-9AE9-EE234BFAB57D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5532F0-009A-494B-8C59-8C83348176AF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44B73E-FEA8-4243-BA50-A960F629B6E1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6D2273-84A0-4E27-8460-B75DF58E6573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ADD0D0-DA0F-4851-9D12-A74711CD0DB8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0CE56A4-A676-44AF-8AE6-CC4187308593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FDF9AD-9434-49D0-92C3-62D695EDB49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1237F7-4DA0-43E5-ADC8-72A3BE52D4DF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0591D8-EC55-42FB-B3AA-325CC2D16228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388462-6050-47F3-8F5B-C2FA244831E0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14C045F-5CB0-445C-B020-58592134DD19}"/>
                </a:ext>
              </a:extLst>
            </p:cNvPr>
            <p:cNvGrpSpPr/>
            <p:nvPr/>
          </p:nvGrpSpPr>
          <p:grpSpPr>
            <a:xfrm rot="5400000">
              <a:off x="360960" y="4152164"/>
              <a:ext cx="2607410" cy="235005"/>
              <a:chOff x="8295572" y="3401217"/>
              <a:chExt cx="2607410" cy="2350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924D1D5-12BB-4640-AB2F-087929DBF953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ECF8CFF-E815-47D2-B078-D46FF6EDD6E2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D810CF-54CC-461B-BC20-1BCFB5754E11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ame 114">
                <a:extLst>
                  <a:ext uri="{FF2B5EF4-FFF2-40B4-BE49-F238E27FC236}">
                    <a16:creationId xmlns:a16="http://schemas.microsoft.com/office/drawing/2014/main" id="{D37392DC-973A-41CD-94AE-2FD76E5584B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ame 115">
                <a:extLst>
                  <a:ext uri="{FF2B5EF4-FFF2-40B4-BE49-F238E27FC236}">
                    <a16:creationId xmlns:a16="http://schemas.microsoft.com/office/drawing/2014/main" id="{E9F744C7-3814-44A4-B533-68EB6D1EBE6C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41F2A001-CAD4-4F17-86A8-9D12BA1DB48C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Minus Sign 117">
                <a:extLst>
                  <a:ext uri="{FF2B5EF4-FFF2-40B4-BE49-F238E27FC236}">
                    <a16:creationId xmlns:a16="http://schemas.microsoft.com/office/drawing/2014/main" id="{845C94D7-8240-4D34-B519-F38C1FD1C1B4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6DEB807-F6F2-44D5-A616-205B9D0E6F28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9FB32D02-1D20-48DE-B5EA-BCA4E1B9CAE6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0" name="Graphic 3">
            <a:extLst>
              <a:ext uri="{FF2B5EF4-FFF2-40B4-BE49-F238E27FC236}">
                <a16:creationId xmlns:a16="http://schemas.microsoft.com/office/drawing/2014/main" id="{22CB764C-FE9A-4650-97D1-383CC6909826}"/>
              </a:ext>
            </a:extLst>
          </p:cNvPr>
          <p:cNvGrpSpPr/>
          <p:nvPr/>
        </p:nvGrpSpPr>
        <p:grpSpPr>
          <a:xfrm>
            <a:off x="7782346" y="687309"/>
            <a:ext cx="563786" cy="563681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6B52570-E5FF-48E4-9191-19347EBEB73E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1D1F5C-F6FC-472D-86B9-CB284539C30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9AED1F4-13E3-4926-BBA9-E1FE2EDCE3C5}"/>
              </a:ext>
            </a:extLst>
          </p:cNvPr>
          <p:cNvSpPr txBox="1"/>
          <p:nvPr/>
        </p:nvSpPr>
        <p:spPr>
          <a:xfrm>
            <a:off x="227662" y="1055398"/>
            <a:ext cx="80352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Các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chính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của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website: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49533A9-DB25-455B-85BD-2FA69E07E7BC}"/>
              </a:ext>
            </a:extLst>
          </p:cNvPr>
          <p:cNvGrpSpPr/>
          <p:nvPr/>
        </p:nvGrpSpPr>
        <p:grpSpPr>
          <a:xfrm>
            <a:off x="9200643" y="2731766"/>
            <a:ext cx="2231445" cy="4286982"/>
            <a:chOff x="1822517" y="1986624"/>
            <a:chExt cx="2231445" cy="428698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322BCB4-A6D9-4445-A388-7D46515C270A}"/>
                </a:ext>
              </a:extLst>
            </p:cNvPr>
            <p:cNvSpPr/>
            <p:nvPr/>
          </p:nvSpPr>
          <p:spPr>
            <a:xfrm rot="19932313">
              <a:off x="1822517" y="1986624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85A2E-8B88-47C9-8F5D-3B3AF235DDDB}"/>
                </a:ext>
              </a:extLst>
            </p:cNvPr>
            <p:cNvSpPr/>
            <p:nvPr/>
          </p:nvSpPr>
          <p:spPr>
            <a:xfrm rot="19932313">
              <a:off x="2954131" y="2084106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0B2B9-1D6A-4A73-9C5A-60136E6FF1C8}"/>
                </a:ext>
              </a:extLst>
            </p:cNvPr>
            <p:cNvSpPr/>
            <p:nvPr/>
          </p:nvSpPr>
          <p:spPr>
            <a:xfrm rot="19932313">
              <a:off x="2996974" y="2091047"/>
              <a:ext cx="964171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B8CF5A-AD65-4681-88DE-21F4BA71F496}"/>
                </a:ext>
              </a:extLst>
            </p:cNvPr>
            <p:cNvSpPr/>
            <p:nvPr/>
          </p:nvSpPr>
          <p:spPr>
            <a:xfrm rot="19932313">
              <a:off x="3294133" y="2779064"/>
              <a:ext cx="614984" cy="3215506"/>
            </a:xfrm>
            <a:custGeom>
              <a:avLst/>
              <a:gdLst>
                <a:gd name="connsiteX0" fmla="*/ 0 w 701351"/>
                <a:gd name="connsiteY0" fmla="*/ 0 h 3667084"/>
                <a:gd name="connsiteX1" fmla="*/ 701351 w 701351"/>
                <a:gd name="connsiteY1" fmla="*/ 369699 h 3667084"/>
                <a:gd name="connsiteX2" fmla="*/ 701351 w 701351"/>
                <a:gd name="connsiteY2" fmla="*/ 3316408 h 3667084"/>
                <a:gd name="connsiteX3" fmla="*/ 350675 w 701351"/>
                <a:gd name="connsiteY3" fmla="*/ 3667084 h 3667084"/>
                <a:gd name="connsiteX4" fmla="*/ 350676 w 701351"/>
                <a:gd name="connsiteY4" fmla="*/ 3667083 h 3667084"/>
                <a:gd name="connsiteX5" fmla="*/ 0 w 701351"/>
                <a:gd name="connsiteY5" fmla="*/ 3316407 h 36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351" h="3667084">
                  <a:moveTo>
                    <a:pt x="0" y="0"/>
                  </a:moveTo>
                  <a:lnTo>
                    <a:pt x="701351" y="369699"/>
                  </a:lnTo>
                  <a:lnTo>
                    <a:pt x="701351" y="3316408"/>
                  </a:lnTo>
                  <a:cubicBezTo>
                    <a:pt x="701351" y="3510081"/>
                    <a:pt x="544348" y="3667084"/>
                    <a:pt x="350675" y="3667084"/>
                  </a:cubicBezTo>
                  <a:lnTo>
                    <a:pt x="350676" y="3667083"/>
                  </a:lnTo>
                  <a:cubicBezTo>
                    <a:pt x="157003" y="3667083"/>
                    <a:pt x="0" y="3510080"/>
                    <a:pt x="0" y="3316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49201B7-D7FA-4A12-B6AE-55B6D6168D97}"/>
                </a:ext>
              </a:extLst>
            </p:cNvPr>
            <p:cNvSpPr/>
            <p:nvPr/>
          </p:nvSpPr>
          <p:spPr>
            <a:xfrm rot="19932313">
              <a:off x="3180098" y="3000299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1764B4-A68C-4009-B43C-77C6618C9909}"/>
                </a:ext>
              </a:extLst>
            </p:cNvPr>
            <p:cNvSpPr/>
            <p:nvPr/>
          </p:nvSpPr>
          <p:spPr>
            <a:xfrm rot="19932313">
              <a:off x="3310234" y="2870043"/>
              <a:ext cx="226480" cy="3208605"/>
            </a:xfrm>
            <a:custGeom>
              <a:avLst/>
              <a:gdLst>
                <a:gd name="connsiteX0" fmla="*/ 0 w 258286"/>
                <a:gd name="connsiteY0" fmla="*/ 0 h 3659213"/>
                <a:gd name="connsiteX1" fmla="*/ 97025 w 258286"/>
                <a:gd name="connsiteY1" fmla="*/ 51144 h 3659213"/>
                <a:gd name="connsiteX2" fmla="*/ 96198 w 258286"/>
                <a:gd name="connsiteY2" fmla="*/ 58538 h 3659213"/>
                <a:gd name="connsiteX3" fmla="*/ 97388 w 258286"/>
                <a:gd name="connsiteY3" fmla="*/ 3377478 h 3659213"/>
                <a:gd name="connsiteX4" fmla="*/ 257457 w 258286"/>
                <a:gd name="connsiteY4" fmla="*/ 3658735 h 3659213"/>
                <a:gd name="connsiteX5" fmla="*/ 12987 w 258286"/>
                <a:gd name="connsiteY5" fmla="*/ 3323985 h 3659213"/>
                <a:gd name="connsiteX6" fmla="*/ 643 w 258286"/>
                <a:gd name="connsiteY6" fmla="*/ 189010 h 36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86" h="3659213">
                  <a:moveTo>
                    <a:pt x="0" y="0"/>
                  </a:moveTo>
                  <a:lnTo>
                    <a:pt x="97025" y="51144"/>
                  </a:lnTo>
                  <a:lnTo>
                    <a:pt x="96198" y="58538"/>
                  </a:lnTo>
                  <a:cubicBezTo>
                    <a:pt x="97388" y="1165248"/>
                    <a:pt x="81038" y="2777065"/>
                    <a:pt x="97388" y="3377478"/>
                  </a:cubicBezTo>
                  <a:cubicBezTo>
                    <a:pt x="102119" y="3551224"/>
                    <a:pt x="271524" y="3667651"/>
                    <a:pt x="257457" y="3658735"/>
                  </a:cubicBezTo>
                  <a:cubicBezTo>
                    <a:pt x="93821" y="3599740"/>
                    <a:pt x="17157" y="3533945"/>
                    <a:pt x="12987" y="3323985"/>
                  </a:cubicBezTo>
                  <a:cubicBezTo>
                    <a:pt x="1528" y="2746977"/>
                    <a:pt x="3893" y="1289058"/>
                    <a:pt x="643" y="18901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004F9D-8B61-4347-B954-F8EA140EF540}"/>
                </a:ext>
              </a:extLst>
            </p:cNvPr>
            <p:cNvGrpSpPr/>
            <p:nvPr/>
          </p:nvGrpSpPr>
          <p:grpSpPr>
            <a:xfrm rot="19932313">
              <a:off x="1858250" y="2025720"/>
              <a:ext cx="1161833" cy="278965"/>
              <a:chOff x="1773058" y="851892"/>
              <a:chExt cx="1523317" cy="36576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90FEE5-5BDC-402E-A078-1374ED5E92C4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A034E9-9D59-44D6-A709-2836C65BCF99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AB6B58B-4729-4E3D-AAB1-5A824103E2FA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EF2B487-A90C-4DFB-B94E-A3EF82010D09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023D3F0-0F68-43F8-AE3F-9A22AE54E303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CF8EEA-77E9-404B-BF40-A1A4B1909371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E13D547-D734-4B2F-835C-32220B69664A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0CAF5CE-62B8-499A-A5AC-8C0592C5E49F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1FFF993-AEFC-487B-AB0A-E9E3859FB225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C30A4C-1FDE-42FB-BC22-B3BC9C608A1E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6BA9DB8-2BD0-4EB0-A96E-A293BAEEDCFB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AB13E69-85F5-4A79-B964-EA6A26CA5EA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EACD4C1-5374-4583-84FD-CAF6282B73F0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CC92339-020D-41DD-90BE-BF8801ECD18F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0103478-823F-4261-8F59-BE7A938247AA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8665951-5700-482E-AA50-BA75670205D4}"/>
                </a:ext>
              </a:extLst>
            </p:cNvPr>
            <p:cNvGrpSpPr/>
            <p:nvPr/>
          </p:nvGrpSpPr>
          <p:grpSpPr>
            <a:xfrm rot="3759289">
              <a:off x="2360094" y="4280838"/>
              <a:ext cx="2607410" cy="235005"/>
              <a:chOff x="8295572" y="3401217"/>
              <a:chExt cx="2607410" cy="23500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565284C-0F6A-4CFB-A2F9-BD02AD8CBD00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A52D6CB-49BF-462D-B536-DB7FD8740FE9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896DE1C-6008-4236-8F6F-A6F7DD31CEB6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ame 103">
                <a:extLst>
                  <a:ext uri="{FF2B5EF4-FFF2-40B4-BE49-F238E27FC236}">
                    <a16:creationId xmlns:a16="http://schemas.microsoft.com/office/drawing/2014/main" id="{E0B62F40-96BB-4F08-B2EB-5280081B3E3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ame 104">
                <a:extLst>
                  <a:ext uri="{FF2B5EF4-FFF2-40B4-BE49-F238E27FC236}">
                    <a16:creationId xmlns:a16="http://schemas.microsoft.com/office/drawing/2014/main" id="{19FEAC3E-20CA-4C27-B6C4-717997512F09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7565903D-1D45-49C3-91C6-AD1EC31F2E4A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Minus Sign 106">
                <a:extLst>
                  <a:ext uri="{FF2B5EF4-FFF2-40B4-BE49-F238E27FC236}">
                    <a16:creationId xmlns:a16="http://schemas.microsoft.com/office/drawing/2014/main" id="{1A0D4B90-846C-4D08-8E84-D930DBC3D415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C1F793-6B2F-48C7-94F4-D58DAA1AFC32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0678EAE-2708-4575-B88C-CFD886C8BB35}"/>
              </a:ext>
            </a:extLst>
          </p:cNvPr>
          <p:cNvSpPr txBox="1"/>
          <p:nvPr/>
        </p:nvSpPr>
        <p:spPr>
          <a:xfrm>
            <a:off x="49237" y="2514919"/>
            <a:ext cx="7597595" cy="2543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Phần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dùng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tại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mỗi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điểm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chủng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81067" y="-98201"/>
            <a:ext cx="4561696" cy="1028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2398056"/>
            <a:ext cx="9135211" cy="24590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qua form tin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cmnd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email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giấy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QR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276999"/>
            <a:ext cx="62789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815175"/>
            <a:ext cx="9135211" cy="3624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Check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ngày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gửi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mail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đến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cũng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suất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nhanh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chóng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291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Hụ Bình</cp:lastModifiedBy>
  <cp:revision>76</cp:revision>
  <dcterms:created xsi:type="dcterms:W3CDTF">2020-01-20T05:08:25Z</dcterms:created>
  <dcterms:modified xsi:type="dcterms:W3CDTF">2021-09-02T07:18:51Z</dcterms:modified>
</cp:coreProperties>
</file>